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0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2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6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0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9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7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5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2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AD60-AEB3-4F49-905B-A1558E62E57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D9B4-7DBF-41C5-B484-399D67B00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7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Конструктор библиотеки МЭШ как эффективный инструмент при подготовке к урокам английского языка.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38062" cy="33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7" y="5120742"/>
            <a:ext cx="71239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err="1"/>
              <a:t>Трубарова</a:t>
            </a:r>
            <a:r>
              <a:rPr lang="ru-RU" sz="2800" dirty="0"/>
              <a:t> Елена Владимировна</a:t>
            </a:r>
          </a:p>
          <a:p>
            <a:pPr algn="r"/>
            <a:r>
              <a:rPr lang="ru-RU" sz="2800" dirty="0"/>
              <a:t>учитель английского языка </a:t>
            </a:r>
          </a:p>
          <a:p>
            <a:pPr algn="r"/>
            <a:r>
              <a:rPr lang="ru-RU" sz="2800" dirty="0"/>
              <a:t>Санкт-Петербург, </a:t>
            </a:r>
            <a:r>
              <a:rPr lang="ru-RU" sz="2800" dirty="0" err="1"/>
              <a:t>г.Кронштадт</a:t>
            </a:r>
            <a:r>
              <a:rPr lang="ru-RU" sz="2800" dirty="0"/>
              <a:t>, ГБОУ СОШ 418</a:t>
            </a:r>
          </a:p>
          <a:p>
            <a:pPr algn="r"/>
            <a:r>
              <a:rPr lang="ru-RU" sz="2800" dirty="0" smtClean="0"/>
              <a:t>2021г.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48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338" t="10785" r="1958" b="20685"/>
          <a:stretch/>
        </p:blipFill>
        <p:spPr bwMode="auto">
          <a:xfrm>
            <a:off x="161006" y="2348880"/>
            <a:ext cx="8784370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8391" y="602851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После регистрации на сайте </a:t>
            </a:r>
            <a:r>
              <a:rPr lang="ru-RU" sz="2400" u="sng" dirty="0">
                <a:hlinkClick r:id="rId3"/>
              </a:rPr>
              <a:t>https://uchebnik.mos.ru/catalogue</a:t>
            </a:r>
            <a:r>
              <a:rPr lang="ru-RU" sz="2400" dirty="0"/>
              <a:t> на страничке с вашим аккаунтом в правом верхнем углу  появляется кнопка “+”, при нажатии на которую вы имеете возможность выбрать вид материала, который хотите создать.</a:t>
            </a:r>
          </a:p>
        </p:txBody>
      </p:sp>
    </p:spTree>
    <p:extLst>
      <p:ext uri="{BB962C8B-B14F-4D97-AF65-F5344CB8AC3E}">
        <p14:creationId xmlns:p14="http://schemas.microsoft.com/office/powerpoint/2010/main" val="7969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899" t="9829" r="3034" b="11350"/>
          <a:stretch/>
        </p:blipFill>
        <p:spPr bwMode="auto">
          <a:xfrm>
            <a:off x="446777" y="1772816"/>
            <a:ext cx="828092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Интерфейс конструктора интуитивно понятен. Этап за этапом </a:t>
            </a:r>
            <a:r>
              <a:rPr lang="ru-RU" sz="2400" dirty="0" smtClean="0"/>
              <a:t>Вы  добавляете в </a:t>
            </a:r>
            <a:r>
              <a:rPr lang="ru-RU" sz="2400" dirty="0"/>
              <a:t>урок материалы. Это могут быть изображения, текст, аудио, видео, интерактивные задания и упражнения, таблицы и ссылки.</a:t>
            </a:r>
          </a:p>
        </p:txBody>
      </p:sp>
    </p:spTree>
    <p:extLst>
      <p:ext uri="{BB962C8B-B14F-4D97-AF65-F5344CB8AC3E}">
        <p14:creationId xmlns:p14="http://schemas.microsoft.com/office/powerpoint/2010/main" val="39718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3110" t="4625" r="9534" b="7497"/>
          <a:stretch/>
        </p:blipFill>
        <p:spPr bwMode="auto">
          <a:xfrm>
            <a:off x="899592" y="1988840"/>
            <a:ext cx="7344816" cy="4437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нажатии на кнопку «Материалы»  Вы получаете возможность выбрать этапы из сценариев уроков других </a:t>
            </a:r>
            <a:r>
              <a:rPr lang="ru-RU" sz="2400" dirty="0" smtClean="0"/>
              <a:t>учителей…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92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4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Неоспоримым достоинством конструктора является возможность создавать тестовые задания с помощью встроенного инструмента.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009" t="9251" b="41029"/>
          <a:stretch/>
        </p:blipFill>
        <p:spPr bwMode="auto">
          <a:xfrm>
            <a:off x="971600" y="2996952"/>
            <a:ext cx="7532940" cy="2846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0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127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Конструктор библиотеки МЭШ как эффективный инструмент при подготовке к урокам английского языка.</vt:lpstr>
      <vt:lpstr>После регистрации на сайте https://uchebnik.mos.ru/catalogue на страничке с вашим аккаунтом в правом верхнем углу  появляется кнопка “+”, при нажатии на которую вы имеете возможность выбрать вид материала, который хотите создать.</vt:lpstr>
      <vt:lpstr>Интерфейс конструктора интуитивно понятен. Этап за этапом Вы  добавляете в урок материалы. Это могут быть изображения, текст, аудио, видео, интерактивные задания и упражнения, таблицы и ссылки.</vt:lpstr>
      <vt:lpstr>При нажатии на кнопку «Материалы»  Вы получаете возможность выбрать этапы из сценариев уроков других учителей…</vt:lpstr>
      <vt:lpstr>Неоспоримым достоинством конструктора является возможность создавать тестовые задания с помощью встроенного инструмента.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Medvedeva</cp:lastModifiedBy>
  <cp:revision>5</cp:revision>
  <dcterms:created xsi:type="dcterms:W3CDTF">2021-04-10T09:50:56Z</dcterms:created>
  <dcterms:modified xsi:type="dcterms:W3CDTF">2021-04-12T14:11:05Z</dcterms:modified>
</cp:coreProperties>
</file>